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7"/>
  </p:notesMasterIdLst>
  <p:handoutMasterIdLst>
    <p:handoutMasterId r:id="rId18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6" r:id="rId10"/>
    <p:sldId id="387" r:id="rId11"/>
    <p:sldId id="389" r:id="rId12"/>
    <p:sldId id="390" r:id="rId13"/>
    <p:sldId id="391" r:id="rId14"/>
    <p:sldId id="392" r:id="rId15"/>
    <p:sldId id="399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3946" autoAdjust="0"/>
  </p:normalViewPr>
  <p:slideViewPr>
    <p:cSldViewPr snapToGrid="0" showGuides="1">
      <p:cViewPr varScale="1">
        <p:scale>
          <a:sx n="157" d="100"/>
          <a:sy n="157" d="100"/>
        </p:scale>
        <p:origin x="588" y="11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10/05/2022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hyperlink" Target="https://github.com/caldi99/Artficial-Intelligence" TargetMode="Externa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hyperlink" Target="https://github.com/caldi99/Artficial-Intelligence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hyperlink" Target="https://github.com/caldi99/Artficial-Intelligence" TargetMode="External"/><Relationship Id="rId4" Type="http://schemas.openxmlformats.org/officeDocument/2006/relationships/diagramLayout" Target="../diagrams/layout5.xml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caldi99/Artficial-Intelligence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aldi99/Artficial-Intelligence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aldi99/Artficial-Intelligence" TargetMode="Externa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di99/Artficial-Intelligenc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aldi99/Artficial-Intelligen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github.com/caldi99/Artficial-Intelligence" TargetMode="Externa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opencv/opencv_3rdparty/blob/dnn_samples_face_detector_20170830/res10_300x300_ssd_iter_140000.caffemodel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github.com/caldi99/Artficial-Intellig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11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9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 dirty="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 dirty="0">
                <a:solidFill>
                  <a:schemeClr val="bg1"/>
                </a:solidFill>
              </a:rPr>
              <a:t>4) Draw Boxes Around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10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Thanks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it-IT" altLang="it-IT" sz="3600" b="0" dirty="0" err="1">
                <a:solidFill>
                  <a:srgbClr val="FFFFFF"/>
                </a:solidFill>
              </a:rPr>
              <a:t>F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or </a:t>
            </a:r>
            <a:r>
              <a:rPr lang="it-IT" altLang="it-IT" sz="3600" b="0" dirty="0" err="1">
                <a:solidFill>
                  <a:srgbClr val="FFFFFF"/>
                </a:solidFill>
              </a:rPr>
              <a:t>Y</a:t>
            </a: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our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it-IT" altLang="it-IT" sz="3600" b="0" dirty="0" err="1">
                <a:solidFill>
                  <a:srgbClr val="FFFFFF"/>
                </a:solidFill>
              </a:rPr>
              <a:t>A</a:t>
            </a: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ttention</a:t>
            </a:r>
            <a:endParaRPr kumimoji="0" lang="it-IT" alt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dirty="0">
                <a:solidFill>
                  <a:schemeClr val="bg1"/>
                </a:solidFill>
                <a:effectLst/>
                <a:latin typeface="+mj-lt"/>
              </a:rPr>
              <a:t>Recognize Face masks with Deep learning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:a16="http://schemas.microsoft.com/office/drawing/2014/main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:a16="http://schemas.microsoft.com/office/drawing/2014/main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175" y="94234"/>
            <a:ext cx="199726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PROJECT IDEA</a:t>
            </a:r>
          </a:p>
        </p:txBody>
      </p:sp>
      <p:sp>
        <p:nvSpPr>
          <p:cNvPr id="4" name="Rettangolo 3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2"/>
              </a:rPr>
              <a:t>https://github.com/caldi99/Artficial-Intelligence</a:t>
            </a:r>
            <a:endParaRPr lang="it-IT" sz="1000" b="0" dirty="0"/>
          </a:p>
        </p:txBody>
      </p:sp>
      <p:pic>
        <p:nvPicPr>
          <p:cNvPr id="5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id="{0CCB626A-AECC-1BEC-DEA0-554FABB9E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1771206"/>
            <a:ext cx="2599340" cy="207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asellaDiTesto 2">
            <a:extLst>
              <a:ext uri="{FF2B5EF4-FFF2-40B4-BE49-F238E27FC236}">
                <a16:creationId xmlns:a16="http://schemas.microsoft.com/office/drawing/2014/main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5262" y="160719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2"/>
              </a:rPr>
              <a:t>https://github.com/caldi99/Artficial-Intelligence</a:t>
            </a:r>
            <a:endParaRPr lang="it-IT" sz="1000" b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3ABC5B0-CAB5-31A5-AF1F-87CD2CD3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75" y="1911061"/>
            <a:ext cx="3735637" cy="18994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main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 :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(1914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without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(1918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Different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for</a:t>
            </a:r>
            <a:r>
              <a:rPr lang="it-IT" altLang="it-IT" sz="1600" b="0" dirty="0"/>
              <a:t> the </a:t>
            </a:r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5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3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4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10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11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>
                <a:hlinkClick r:id="rId9"/>
              </a:rPr>
              <a:t>https://github.com/caldi99/Artficial-Intelligence</a:t>
            </a:r>
            <a:endParaRPr lang="it-IT" sz="10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640</Words>
  <Application>Microsoft Office PowerPoint</Application>
  <PresentationFormat>Presentazione su schermo (16:9)</PresentationFormat>
  <Paragraphs>115</Paragraphs>
  <Slides>14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5_Struttura predefinita</vt:lpstr>
      <vt:lpstr>6_Struttura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Simone D'Antimo</cp:lastModifiedBy>
  <cp:revision>327</cp:revision>
  <cp:lastPrinted>2017-10-24T09:43:22Z</cp:lastPrinted>
  <dcterms:created xsi:type="dcterms:W3CDTF">2007-03-01T10:31:45Z</dcterms:created>
  <dcterms:modified xsi:type="dcterms:W3CDTF">2022-05-10T07:01:58Z</dcterms:modified>
</cp:coreProperties>
</file>